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84" r:id="rId6"/>
    <p:sldId id="277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289" r:id="rId3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6C62E-27E8-4D31-B87D-0C42E4BE9B35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2024-03-19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7534D4-AC06-4646-843F-0CC7DACE20EC}" type="datetime1">
              <a:rPr lang="ko-KR" altLang="en-US" noProof="0" smtClean="0"/>
              <a:t>2024-03-19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BAF473-2665-42A7-89E3-C7BA7EB58D1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695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336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869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736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438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13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45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932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723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2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095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877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41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514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323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868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706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26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845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42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58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465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697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2389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492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30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56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31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85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23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92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조직도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6" name="텍스트 개체 틀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7" name="텍스트 개체 틀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8" name="텍스트 개체 틀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9" name="텍스트 개체 틀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날짜 개체 틀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42" name="바닥글 개체 틀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직원 방향</a:t>
            </a:r>
          </a:p>
        </p:txBody>
      </p:sp>
      <p:sp>
        <p:nvSpPr>
          <p:cNvPr id="43" name="슬라이드 번호 개체 틀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47" name="직선 연결선(S)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(S)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(S)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(S)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오른쪽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8" name="바닥글 개체 틀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슬라이드 닫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편집하려면 클릭하세요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슬라이드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7" name="그림 개체 틀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8" name="그림 개체 틀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9" name="그림 개체 틀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0" name="텍스트 개체 틀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  <a:endParaRPr lang="ko-KR" altLang="en-ZA" noProof="0"/>
          </a:p>
        </p:txBody>
      </p:sp>
      <p:sp>
        <p:nvSpPr>
          <p:cNvPr id="23" name="텍스트 개체 틀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  <a:endParaRPr lang="ko-KR" altLang="en-ZA" noProof="0"/>
          </a:p>
        </p:txBody>
      </p:sp>
      <p:sp>
        <p:nvSpPr>
          <p:cNvPr id="24" name="날짜 개체 틀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5" name="바닥글 개체 틀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6" name="슬라이드 번호 개체 틀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날짜 개체 틀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개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4개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2" name="바닥글 개체 틀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3" name="슬라이드 번호 개체 틀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왼쪽 콘텐츠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6" name="슬라이드 번호 개체 틀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위쪽 테두리가 있는 가운데 텍스트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텍스트 가운데 맞춤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날짜 개체 틀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10" name="슬라이드 번호 개체 틀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4개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sp>
        <p:nvSpPr>
          <p:cNvPr id="21" name="온라인 이미지 개체 틀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2" name="온라인 이미지 개체 틀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3" name="온라인 이미지 개체 틀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4" name="온라인 이미지 개체 틀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5" name="날짜 개체 틀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26" name="바닥글 개체 틀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27" name="슬라이드 번호 개체 틀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콘텐츠 및 4개의 이미지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21" name="온라인 이미지 개체 틀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2" name="온라인 이미지 개체 틀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3" name="온라인 이미지 개체 틀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24" name="온라인 이미지 개체 틀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온라인 이미지를 추가하려면 아이콘을 클릭하세요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1</a:t>
            </a:r>
            <a:endParaRPr lang="ko-KR" altLang="en-ZA" noProof="0"/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/>
          </a:p>
        </p:txBody>
      </p:sp>
      <p:sp>
        <p:nvSpPr>
          <p:cNvPr id="31" name="바닥글 개체 틀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</a:p>
        </p:txBody>
      </p:sp>
      <p:sp>
        <p:nvSpPr>
          <p:cNvPr id="32" name="슬라이드 번호 개체 틀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20XX/7/29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직원 방향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en-US" altLang="ko-KR" dirty="0"/>
              <a:t>Multi-variate Linear Regression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Deep-Learning Seminar ch.9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E151A-C352-0EFF-FBE3-13E117CE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98" y="1342522"/>
            <a:ext cx="7743204" cy="52026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AD0FD0-E060-5BF1-5CB8-AA1F27E7C0C7}"/>
              </a:ext>
            </a:extLst>
          </p:cNvPr>
          <p:cNvSpPr/>
          <p:nvPr/>
        </p:nvSpPr>
        <p:spPr>
          <a:xfrm>
            <a:off x="2224398" y="6043618"/>
            <a:ext cx="1041316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591874-EC40-35BD-B54F-88F71B38FDEA}"/>
              </a:ext>
            </a:extLst>
          </p:cNvPr>
          <p:cNvSpPr/>
          <p:nvPr/>
        </p:nvSpPr>
        <p:spPr>
          <a:xfrm>
            <a:off x="2224398" y="6339096"/>
            <a:ext cx="1357392" cy="166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A6F61-04C6-BA89-4A0E-BA7B062E7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7"/>
          <a:stretch/>
        </p:blipFill>
        <p:spPr>
          <a:xfrm>
            <a:off x="721567" y="2007101"/>
            <a:ext cx="10748865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4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BB9D1F-11CE-CFA7-B2A6-35216785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45" y="1538287"/>
            <a:ext cx="10073028" cy="48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8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13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62F8A-7C64-B7D2-CEA5-A1387C57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59" y="1326983"/>
            <a:ext cx="9025481" cy="5378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A73B8A-AD96-9BDE-CECE-A8948B51E0E1}"/>
              </a:ext>
            </a:extLst>
          </p:cNvPr>
          <p:cNvSpPr/>
          <p:nvPr/>
        </p:nvSpPr>
        <p:spPr>
          <a:xfrm>
            <a:off x="1583259" y="6216850"/>
            <a:ext cx="1357392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77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14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44CCE-8411-79EC-CCBB-7F6AC658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86" y="1315703"/>
            <a:ext cx="9025828" cy="53736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5528E0-7F9A-19DD-DE9A-FE3028FDEF10}"/>
              </a:ext>
            </a:extLst>
          </p:cNvPr>
          <p:cNvSpPr/>
          <p:nvPr/>
        </p:nvSpPr>
        <p:spPr>
          <a:xfrm>
            <a:off x="1583086" y="6194097"/>
            <a:ext cx="1357392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9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15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889A86-7EA8-4CEB-6DA9-48B50716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81" y="2133099"/>
            <a:ext cx="10067555" cy="35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16</a:t>
            </a:fld>
            <a:endParaRPr lang="ko-KR" altLang="en-Z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614342-1C19-EB67-1C77-1A4AC63E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28" y="1295645"/>
            <a:ext cx="7484143" cy="52814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2A0632-DEC8-D78E-7D47-DE29E869CAAF}"/>
              </a:ext>
            </a:extLst>
          </p:cNvPr>
          <p:cNvSpPr/>
          <p:nvPr/>
        </p:nvSpPr>
        <p:spPr>
          <a:xfrm>
            <a:off x="2353928" y="6081803"/>
            <a:ext cx="1357392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17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86E18-8220-715B-92F5-2B5E546B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65" y="1422399"/>
            <a:ext cx="9658587" cy="51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18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789422-4256-C41B-2267-1637AA9D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8" y="1903495"/>
            <a:ext cx="11684584" cy="41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7D3B1-F7D9-C1C4-1865-6C74CBB1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29" y="1337175"/>
            <a:ext cx="7268059" cy="52498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104544-513C-67DF-D481-E16292923889}"/>
              </a:ext>
            </a:extLst>
          </p:cNvPr>
          <p:cNvSpPr/>
          <p:nvPr/>
        </p:nvSpPr>
        <p:spPr>
          <a:xfrm>
            <a:off x="2474412" y="6090041"/>
            <a:ext cx="1357392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B90E9-5CEE-4E4F-90F9-2CE3D9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rtlCol="0"/>
          <a:lstStyle/>
          <a:p>
            <a:pPr rt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F4BB2-624B-43EE-8846-5659141C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2595562"/>
            <a:ext cx="5684520" cy="3181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sz="2800" b="1" i="0" dirty="0">
                <a:effectLst/>
                <a:latin typeface="Pretendard Variable"/>
              </a:rPr>
              <a:t>1. Multi-variate Linear Regression</a:t>
            </a:r>
          </a:p>
          <a:p>
            <a:pPr rtl="0"/>
            <a:r>
              <a:rPr lang="en-US" altLang="ko-KR" sz="2800" b="1" dirty="0">
                <a:latin typeface="Pretendard Variable"/>
              </a:rPr>
              <a:t>2. Loss Functions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F0DADF7-71F8-49DA-8F56-3DE812A6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5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20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DF1C69-B675-D2A7-64EF-7A34C55D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51" y="1436687"/>
            <a:ext cx="9788216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5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21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1DED2-DA48-E336-1D31-BB100958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04" y="1431924"/>
            <a:ext cx="9999509" cy="51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22</a:t>
            </a:fld>
            <a:endParaRPr lang="ko-KR" altLang="en-ZA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E1AF29-52E0-561B-68CB-B8E5F860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68" y="1753101"/>
            <a:ext cx="9034463" cy="43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1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23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E74B7D-2BAB-F619-FFC8-D1332A5A4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77"/>
          <a:stretch/>
        </p:blipFill>
        <p:spPr>
          <a:xfrm>
            <a:off x="1256268" y="1281362"/>
            <a:ext cx="9604237" cy="52575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A765834-758A-92E6-866D-610FEEB18BDC}"/>
              </a:ext>
            </a:extLst>
          </p:cNvPr>
          <p:cNvSpPr/>
          <p:nvPr/>
        </p:nvSpPr>
        <p:spPr>
          <a:xfrm>
            <a:off x="1256268" y="5859625"/>
            <a:ext cx="1357392" cy="625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6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24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95466-30CB-F8ED-C8F6-0D7B7587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35" y="1331495"/>
            <a:ext cx="9596529" cy="5191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BD161B-A020-FDED-6D2C-4A9DA66CEBC7}"/>
              </a:ext>
            </a:extLst>
          </p:cNvPr>
          <p:cNvSpPr/>
          <p:nvPr/>
        </p:nvSpPr>
        <p:spPr>
          <a:xfrm>
            <a:off x="1297735" y="5861056"/>
            <a:ext cx="1357392" cy="6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25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8A90E-8B05-D062-1F57-7801F9F02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"/>
          <a:stretch/>
        </p:blipFill>
        <p:spPr>
          <a:xfrm>
            <a:off x="1105397" y="1281112"/>
            <a:ext cx="9981205" cy="54403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819B20-A8A0-1534-6A05-07737244BE91}"/>
              </a:ext>
            </a:extLst>
          </p:cNvPr>
          <p:cNvSpPr/>
          <p:nvPr/>
        </p:nvSpPr>
        <p:spPr>
          <a:xfrm>
            <a:off x="1105397" y="5990253"/>
            <a:ext cx="1357392" cy="731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53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26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3FFBD-2A46-3DCC-3CF2-6B2798396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37" y="1614487"/>
            <a:ext cx="10330043" cy="47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36747-B0F7-A045-680B-0CDF3B0E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29" y="1253791"/>
            <a:ext cx="10037741" cy="5435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320937-6449-A116-15BB-321CCF94F4C2}"/>
              </a:ext>
            </a:extLst>
          </p:cNvPr>
          <p:cNvSpPr/>
          <p:nvPr/>
        </p:nvSpPr>
        <p:spPr>
          <a:xfrm>
            <a:off x="1087228" y="6027575"/>
            <a:ext cx="1357392" cy="66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13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28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A675DD-1808-075C-6393-5DF47737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4" y="1467468"/>
            <a:ext cx="10523830" cy="48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9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B4241-54AB-5BDB-69EE-F9F63B14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60" y="1249028"/>
            <a:ext cx="10012198" cy="54403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69F36D1-5AE0-639C-4F92-6E16DAB39B86}"/>
              </a:ext>
            </a:extLst>
          </p:cNvPr>
          <p:cNvSpPr/>
          <p:nvPr/>
        </p:nvSpPr>
        <p:spPr>
          <a:xfrm>
            <a:off x="1087228" y="6027575"/>
            <a:ext cx="1357392" cy="661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1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3</a:t>
            </a:fld>
            <a:endParaRPr lang="ko-KR" altLang="en-ZA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42CB6A-16A2-E442-EE64-427F8776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2" y="1596691"/>
            <a:ext cx="10343134" cy="47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30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F042A-D718-7F76-2D39-80CCA13E2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4"/>
          <a:stretch/>
        </p:blipFill>
        <p:spPr>
          <a:xfrm>
            <a:off x="1009833" y="1581150"/>
            <a:ext cx="10172334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82710-0CE2-12E9-C69B-6C0889C6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28" y="1141446"/>
            <a:ext cx="10025662" cy="5435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48DE89-BDA9-AC02-BBCF-2F66866A2CFC}"/>
              </a:ext>
            </a:extLst>
          </p:cNvPr>
          <p:cNvSpPr/>
          <p:nvPr/>
        </p:nvSpPr>
        <p:spPr>
          <a:xfrm>
            <a:off x="1087228" y="5812971"/>
            <a:ext cx="1357392" cy="73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312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dirty="0">
                <a:latin typeface="Pretendard Variable"/>
              </a:rPr>
              <a:t>2. Loss Functions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32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9B3C0-FD43-780F-6568-53DAF59C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65" y="1478172"/>
            <a:ext cx="5112670" cy="2629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B8BE8E-5585-BBC2-48D1-7C4F691D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285" y="4431714"/>
            <a:ext cx="8882547" cy="20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257BCF9-933D-4329-B564-4E404B1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99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BA7EC-27BE-2504-1CDE-A3032458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28" y="1413568"/>
            <a:ext cx="10017543" cy="51093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3C02C6-9881-D25B-224F-E461A03AC245}"/>
              </a:ext>
            </a:extLst>
          </p:cNvPr>
          <p:cNvSpPr/>
          <p:nvPr/>
        </p:nvSpPr>
        <p:spPr>
          <a:xfrm>
            <a:off x="1087228" y="6027576"/>
            <a:ext cx="1357392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716204-2286-8A17-0F6A-51770A3C0325}"/>
              </a:ext>
            </a:extLst>
          </p:cNvPr>
          <p:cNvSpPr/>
          <p:nvPr/>
        </p:nvSpPr>
        <p:spPr>
          <a:xfrm rot="5400000">
            <a:off x="10071010" y="1952035"/>
            <a:ext cx="1572228" cy="495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9FFB2-1EE7-2A99-8712-25183F04A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3" y="1528762"/>
            <a:ext cx="9993954" cy="48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6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C57BD9-A1A5-71A1-F375-B4B48DCB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89" y="1374774"/>
            <a:ext cx="8843422" cy="51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1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B3F9A-CE83-930C-BA13-0A3F43F4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99" y="1738063"/>
            <a:ext cx="10126802" cy="44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E908-AA02-29CE-99B3-71E4FBED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14" y="1756611"/>
            <a:ext cx="10765172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2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93299"/>
            <a:ext cx="10748865" cy="827973"/>
          </a:xfrm>
        </p:spPr>
        <p:txBody>
          <a:bodyPr rtlCol="0">
            <a:normAutofit/>
          </a:bodyPr>
          <a:lstStyle/>
          <a:p>
            <a:r>
              <a:rPr lang="en-US" altLang="ko-KR" sz="4400" b="1" i="0" dirty="0">
                <a:effectLst/>
                <a:latin typeface="Pretendard Variable"/>
              </a:rPr>
              <a:t>1. Multi-variate Linear Regression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ZA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F55CD-A497-76D8-D8E7-7921A44C8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606061"/>
            <a:ext cx="9934576" cy="46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9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31_TF03460514_Win32" id="{8E7D40A2-437C-4EB5-8E67-5D5ABAB416A1}" vid="{D411D985-EBA7-48FC-BEDB-2F1C53718C4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직원 오리엔테이션 프레젠테이션</Template>
  <TotalTime>123</TotalTime>
  <Words>223</Words>
  <Application>Microsoft Office PowerPoint</Application>
  <PresentationFormat>와이드스크린</PresentationFormat>
  <Paragraphs>101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Pretendard Variable</vt:lpstr>
      <vt:lpstr>맑은 고딕</vt:lpstr>
      <vt:lpstr>Arial</vt:lpstr>
      <vt:lpstr>Office 테마</vt:lpstr>
      <vt:lpstr>Multi-variate Linear Regression</vt:lpstr>
      <vt:lpstr>Contents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1. Multi-variate Linear Regression</vt:lpstr>
      <vt:lpstr>2. Loss Functions</vt:lpstr>
      <vt:lpstr>2. Loss Functions</vt:lpstr>
      <vt:lpstr>2. Loss Functions</vt:lpstr>
      <vt:lpstr>2. Loss Functions</vt:lpstr>
      <vt:lpstr>2. Loss Functions</vt:lpstr>
      <vt:lpstr>2. Loss Functions</vt:lpstr>
      <vt:lpstr>2. Loss Functions</vt:lpstr>
      <vt:lpstr>2. Loss Functions</vt:lpstr>
      <vt:lpstr>2. Loss Functions</vt:lpstr>
      <vt:lpstr>2. Loss Functions</vt:lpstr>
      <vt:lpstr>2. Loss Functions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Multi-variate Linear Regression</dc:title>
  <dc:creator>유지아</dc:creator>
  <cp:lastModifiedBy>유지아</cp:lastModifiedBy>
  <cp:revision>4</cp:revision>
  <dcterms:created xsi:type="dcterms:W3CDTF">2024-03-19T04:44:16Z</dcterms:created>
  <dcterms:modified xsi:type="dcterms:W3CDTF">2024-03-19T10:04:02Z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